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6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96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3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0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5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13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99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28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38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879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42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72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7F5938-649B-4E5C-843F-33520C0D4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 smtClean="0"/>
              <a:t>DRIVER DROWSINESS,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FATIGUE AND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85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523CE2-C29F-44B2-B541-82344A3D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ALGORITHM IN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00DDA0-349C-4840-8563-E2D6FC2E6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live feed of the drivers face is obtained from camera.</a:t>
            </a:r>
          </a:p>
          <a:p>
            <a:r>
              <a:rPr lang="en-US" dirty="0" smtClean="0"/>
              <a:t>The values for the calculation of EAR is obtained by using </a:t>
            </a:r>
            <a:r>
              <a:rPr lang="en-US" dirty="0" err="1" smtClean="0"/>
              <a:t>OpenCV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When the value of EAR falls under 0.13 alarm is triggered.</a:t>
            </a:r>
          </a:p>
          <a:p>
            <a:r>
              <a:rPr lang="en-US" dirty="0" smtClean="0"/>
              <a:t>Along with the same ECG values are taken and compared with data set values in hand.</a:t>
            </a:r>
          </a:p>
          <a:p>
            <a:r>
              <a:rPr lang="en-US" dirty="0" smtClean="0"/>
              <a:t>If huge difference noted alarm triggered.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371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F42C5A-0F8A-4E4B-AF7F-5D4D4537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C20243-D252-4813-917F-BC1622FC1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Live camera feed of the drivers face.</a:t>
            </a:r>
          </a:p>
          <a:p>
            <a:r>
              <a:rPr lang="en-US" dirty="0" smtClean="0"/>
              <a:t>Live ECG data of the driver.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54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5AFCDC-9357-4E01-99A3-E4CC166F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VALIDATION INFORMATION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344CD2-65FE-4A0F-BAF5-DB47009B7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program was tested with webcam and run without any error on pc.</a:t>
            </a:r>
            <a:endParaRPr lang="en-IN" dirty="0"/>
          </a:p>
        </p:txBody>
      </p:sp>
      <p:pic>
        <p:nvPicPr>
          <p:cNvPr id="5" name="2021-04-06 19-16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5031" y="2483093"/>
            <a:ext cx="6019557" cy="33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5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DF3856-4076-426D-ABB8-0CB828A7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cap="all" dirty="0" smtClean="0"/>
              <a:t>Future Works</a:t>
            </a:r>
            <a:endParaRPr lang="en-IN" cap="al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48A83C-3CA8-40A8-9C8E-C076DB750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 finished the basic algorithm using EAR, now we are trying to find to use ECG data in the project.</a:t>
            </a:r>
          </a:p>
          <a:p>
            <a:r>
              <a:rPr lang="en-US" dirty="0" smtClean="0"/>
              <a:t>Further improvements on the basic algorithm to be made.</a:t>
            </a:r>
          </a:p>
          <a:p>
            <a:r>
              <a:rPr lang="en-US" dirty="0" smtClean="0"/>
              <a:t>Project may show error during the usage of glasses.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02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</TotalTime>
  <Words>145</Words>
  <Application>Microsoft Office PowerPoint</Application>
  <PresentationFormat>Widescreen</PresentationFormat>
  <Paragraphs>16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Calibri Light</vt:lpstr>
      <vt:lpstr>Retrospect</vt:lpstr>
      <vt:lpstr>DRIVER DROWSINESS, FATIGUE AND CONTROL</vt:lpstr>
      <vt:lpstr>ALGORITHM IN BRIEF</vt:lpstr>
      <vt:lpstr>INPUT DATA SOURCE</vt:lpstr>
      <vt:lpstr>VALIDATION INFORMATION</vt:lpstr>
      <vt:lpstr>Future Works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COLLISION AVOIDANCE SYSTEM</dc:title>
  <dc:creator>USER</dc:creator>
  <cp:lastModifiedBy>Microsoft account</cp:lastModifiedBy>
  <cp:revision>9</cp:revision>
  <dcterms:created xsi:type="dcterms:W3CDTF">2021-05-13T14:40:47Z</dcterms:created>
  <dcterms:modified xsi:type="dcterms:W3CDTF">2021-05-15T20:35:43Z</dcterms:modified>
</cp:coreProperties>
</file>